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3F51-5AD5-7879-22B9-F60AE5BB1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14009C-A096-9655-955F-0E251BE9F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9B6BA-D110-5404-42D4-5BD4E8C11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A3162-E855-3BF6-AE88-762D381D7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3F129-E58A-5835-2DA5-D74C7852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657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C20C8-15E7-99A7-B750-E98616BB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6C0FC-7DF0-81F3-3E54-8A7292260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0CBE2-0164-7042-2CE0-70819D2C0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4F9C5-9DF8-CA52-D253-7D3562F3F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D91D9-0283-CBCF-31A1-8032C61F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348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2F0D2D-D365-4D3A-1596-68124DDD13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426324-DCFA-4EB0-766B-D27914B81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F322B-4A6D-7ECA-8509-45349DB5F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2558E-BF32-DFBC-3424-B99E6D447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A3C74-EAFD-4653-0403-82BD37B3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71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B34C7-4648-1240-F1EE-9D3D18181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8EA9B-B821-84C2-B90B-8FFB504D0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847CE-079D-FA91-D5BC-B3F13989F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3A2D8-6AFC-A9C6-8365-70E0F4F43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1F5EB-8501-C88D-B3ED-EB1B5B4A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888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1E5B2-A705-2075-9E71-40B43E4F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1AA83-6256-4B3C-C376-43ADF10CD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760CD-820E-3530-4EB8-DFA0B9E8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C49FF-ED78-79A9-AFBD-0EA14C29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5F201-95E2-57CC-3BB0-D46EDC4F3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85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018D-D9B2-DACC-59ED-29C193D2F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C3BDF-5DBA-E38C-1D32-579FFA5D9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38C74-89C5-CA12-9117-07C866DF0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CE87A-F5E0-C128-3B90-40AFE6E1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55FA2-DDAE-7F23-FE50-DBD4771E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2D590-1C1C-DFE0-66E6-87D9C4495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093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C68DB-6C26-E4D4-2866-7E230CC1E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F351F-3C4E-9C45-16A5-570AF5D3C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032B71-1567-D30D-E41D-4A8D387981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358BC-112A-BD56-B74A-6509FFE62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07274-5223-7EA4-3FFA-C0D928F823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5772AE-48E9-9759-C31A-DDA022A98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F6E357-3AF1-5D86-5246-E2E106CA3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35E8E0-A2DE-AE89-FF16-E09C75E5E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74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C3470-CD99-7EBB-DEC2-BF9BCC07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B8DEF-ED7F-9F0B-00F1-7E8B31A3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959C92-2A78-0329-29DB-16CC4D182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66348B-3980-D3EA-ADA6-07A9F396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82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07D63E-2232-98A0-16CC-FA17A7090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E3B6A-2AF5-B320-EA0C-A608BA59A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6F863-E5CF-B5C1-741E-C2892E93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640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EDD7C-A86E-A634-A27D-8B6CC632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00081-0397-C667-6045-19C4B9923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39C82D-CC9C-1F98-EFFB-411BA5090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EA6FF-216C-CBB5-92E8-AAA9085CF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F6DC2-FF20-AEAD-D26B-3EC1817A0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E66AD-01A2-99E9-7D3A-48DE87E5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99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E6E9-EC5A-6B78-6363-CB0B5BAF7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FABC52-2D6C-360C-7E4A-12C8B2607B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A4B05-CB8C-56EF-8218-2CFB22B22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3289B-A602-4359-26C8-C138FD1ED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94975-6EEA-C78C-B03A-573F60956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96539-BAB2-17D0-D29A-8FC1D322B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59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B5DDDA-0425-37E7-F9BA-869814F5E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69A3B-124C-1FDF-8153-5F032F9AD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9E914-45F8-BA2B-EA06-1C849E71AC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1C4AC-EDB5-4C90-997D-5A3B135FD79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15F4E-B9F4-31E3-38DD-74433F33E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D848E-F0EF-1551-6BA4-6602B8857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FDCDE-69A0-4E77-BB14-1155AFD35F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253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3AB1C-5C39-2C8C-763B-C505A663C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961CC8-5290-D735-3DA0-E232D4CBC5D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8490" y="88490"/>
            <a:ext cx="9763535" cy="5594555"/>
          </a:xfrm>
        </p:spPr>
        <p:txBody>
          <a:bodyPr>
            <a:normAutofit fontScale="25000" lnSpcReduction="20000"/>
          </a:bodyPr>
          <a:lstStyle/>
          <a:p>
            <a:pPr marL="1371600" lvl="3" indent="0">
              <a:buNone/>
            </a:pPr>
            <a:endParaRPr lang="en-US" sz="4500" dirty="0"/>
          </a:p>
          <a:p>
            <a:pPr marL="1371600" lvl="3" indent="0">
              <a:buNone/>
            </a:pPr>
            <a:endParaRPr lang="en-US" sz="4500" dirty="0"/>
          </a:p>
          <a:p>
            <a:r>
              <a:rPr lang="en-US" sz="5500" dirty="0"/>
              <a:t>PROBLEM STATEMENT</a:t>
            </a:r>
          </a:p>
          <a:p>
            <a:r>
              <a:rPr lang="en-US" sz="5500" dirty="0"/>
              <a:t>Key Points:</a:t>
            </a:r>
          </a:p>
          <a:p>
            <a:r>
              <a:rPr lang="en-US" sz="5500" dirty="0"/>
              <a:t>Problem Context:</a:t>
            </a:r>
          </a:p>
          <a:p>
            <a:endParaRPr lang="en-US" sz="5500" dirty="0"/>
          </a:p>
          <a:p>
            <a:r>
              <a:rPr lang="en-US" sz="5500" dirty="0"/>
              <a:t>Explain the challenges your project addresses: "In today’s data-driven world, businesses struggle to derive insights quickly from raw data. Our solution simplifies this by enabling natural language queries to extract insights from structured data."</a:t>
            </a:r>
          </a:p>
          <a:p>
            <a:r>
              <a:rPr lang="en-US" sz="5500" dirty="0"/>
              <a:t>Sample Use Case:</a:t>
            </a:r>
          </a:p>
          <a:p>
            <a:endParaRPr lang="en-US" sz="5500" dirty="0"/>
          </a:p>
          <a:p>
            <a:r>
              <a:rPr lang="en-US" sz="5500" dirty="0"/>
              <a:t>Provide relatable examples: "For instance, the agent can answer questions like 'List the top 5 invoices for Project X' or 'Show the invoice with the highest balance' in seconds."</a:t>
            </a:r>
          </a:p>
          <a:p>
            <a:r>
              <a:rPr lang="en-US" sz="5500" dirty="0"/>
              <a:t>Architectural Overview</a:t>
            </a:r>
          </a:p>
          <a:p>
            <a:r>
              <a:rPr lang="en-US" sz="5500" dirty="0"/>
              <a:t>Key Points:</a:t>
            </a:r>
          </a:p>
          <a:p>
            <a:r>
              <a:rPr lang="en-US" sz="5500" dirty="0"/>
              <a:t>Technical Overview:</a:t>
            </a:r>
          </a:p>
          <a:p>
            <a:r>
              <a:rPr lang="en-US" sz="5500" dirty="0"/>
              <a:t>Show a simple architecture diagram (if possible) and explain the components:</a:t>
            </a:r>
          </a:p>
          <a:p>
            <a:r>
              <a:rPr lang="en-US" sz="5500" dirty="0"/>
              <a:t>Data Source: "We ingest JSON data and store it in a relational database for efficient querying."</a:t>
            </a:r>
          </a:p>
          <a:p>
            <a:r>
              <a:rPr lang="en-US" sz="5500" dirty="0"/>
              <a:t>RAG Framework: "The system uses a Retriever to fetch relevant data and a Generator (e.g., GPT) to create user-friendly responses."</a:t>
            </a:r>
          </a:p>
          <a:p>
            <a:r>
              <a:rPr lang="en-US" sz="5500" dirty="0"/>
              <a:t>APIs: "Flask-based APIs allow integration and interaction with the assistant."</a:t>
            </a:r>
          </a:p>
          <a:p>
            <a:r>
              <a:rPr lang="en-US" sz="5500" dirty="0"/>
              <a:t>Scalability:</a:t>
            </a:r>
          </a:p>
          <a:p>
            <a:r>
              <a:rPr lang="en-US" sz="5500" dirty="0"/>
              <a:t>Highlight scalability: "The architecture supports handling large datasets and can be extended to include more data sources."</a:t>
            </a:r>
          </a:p>
          <a:p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75AB910-9C2A-9D85-D17C-05B5B345F1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976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22"/>
    </mc:Choice>
    <mc:Fallback>
      <p:transition spd="slow" advTm="82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488726-2BE6-DBD5-87FF-9F42664C996E}"/>
              </a:ext>
            </a:extLst>
          </p:cNvPr>
          <p:cNvSpPr txBox="1"/>
          <p:nvPr/>
        </p:nvSpPr>
        <p:spPr>
          <a:xfrm>
            <a:off x="98323" y="68826"/>
            <a:ext cx="1146441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Features and Functionality</a:t>
            </a:r>
          </a:p>
          <a:p>
            <a:r>
              <a:rPr lang="en-US" dirty="0"/>
              <a:t>Key Points:</a:t>
            </a:r>
          </a:p>
          <a:p>
            <a:r>
              <a:rPr lang="en-US" dirty="0"/>
              <a:t>Core Features:</a:t>
            </a:r>
          </a:p>
          <a:p>
            <a:endParaRPr lang="en-US" dirty="0"/>
          </a:p>
          <a:p>
            <a:r>
              <a:rPr lang="en-US" dirty="0"/>
              <a:t>Detail capabilities like filtering, ranking, and summarization: "The assistant handles tasks like summarizing invoices, ranking by balance, and providing project-specific insights."</a:t>
            </a:r>
          </a:p>
          <a:p>
            <a:r>
              <a:rPr lang="en-US" dirty="0"/>
              <a:t>Handling Ambiguous or Incorrect Queries:</a:t>
            </a:r>
          </a:p>
          <a:p>
            <a:endParaRPr lang="en-US" dirty="0"/>
          </a:p>
          <a:p>
            <a:r>
              <a:rPr lang="en-US" dirty="0"/>
              <a:t>Show robustness: "If a question like 'What's the current score of the match?' is asked, the agent politely informs the user that the query is out of scope."</a:t>
            </a:r>
          </a:p>
          <a:p>
            <a:r>
              <a:rPr lang="en-US" dirty="0"/>
              <a:t>Follow-Up Questions:</a:t>
            </a:r>
          </a:p>
          <a:p>
            <a:endParaRPr lang="en-US" dirty="0"/>
          </a:p>
          <a:p>
            <a:r>
              <a:rPr lang="en-US" dirty="0"/>
              <a:t>Explain how the system maintains context: "Follow-ups like 'What about the second-highest invoice?' are seamlessly handled."</a:t>
            </a:r>
          </a:p>
          <a:p>
            <a:r>
              <a:rPr lang="en-US" dirty="0"/>
              <a:t> Demonstration</a:t>
            </a:r>
          </a:p>
          <a:p>
            <a:r>
              <a:rPr lang="en-US" dirty="0"/>
              <a:t>Key Points:</a:t>
            </a:r>
          </a:p>
          <a:p>
            <a:r>
              <a:rPr lang="en-US" dirty="0"/>
              <a:t>API Showcase:</a:t>
            </a:r>
          </a:p>
          <a:p>
            <a:r>
              <a:rPr lang="en-US" dirty="0"/>
              <a:t>Use Postman to demonstrate live API calls:</a:t>
            </a:r>
          </a:p>
          <a:p>
            <a:r>
              <a:rPr lang="en-US" dirty="0"/>
              <a:t>"Here’s a sample query: 'List the top 5 invoices for Project X.' As you can see, the API returns the results in JSON format."</a:t>
            </a:r>
          </a:p>
          <a:p>
            <a:r>
              <a:rPr lang="en-US" dirty="0"/>
              <a:t>Sample Questions:</a:t>
            </a:r>
          </a:p>
          <a:p>
            <a:r>
              <a:rPr lang="en-US" dirty="0"/>
              <a:t>Use relatable scenarios and show responses:</a:t>
            </a:r>
          </a:p>
          <a:p>
            <a:r>
              <a:rPr lang="en-US" dirty="0"/>
              <a:t>"Another example is summarizing the invoice with the highest balance. The assistant fetches the details and presents them in natural language."</a:t>
            </a:r>
          </a:p>
          <a:p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2E5BD96-CA69-7E51-DDA0-7CD812A71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1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42"/>
    </mc:Choice>
    <mc:Fallback>
      <p:transition spd="slow" advTm="54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81DFE5-3674-C8D8-849A-62E57418EB2F}"/>
              </a:ext>
            </a:extLst>
          </p:cNvPr>
          <p:cNvSpPr txBox="1"/>
          <p:nvPr/>
        </p:nvSpPr>
        <p:spPr>
          <a:xfrm>
            <a:off x="68826" y="0"/>
            <a:ext cx="1177904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 Key Technical Highlights</a:t>
            </a:r>
          </a:p>
          <a:p>
            <a:r>
              <a:rPr lang="en-US" dirty="0"/>
              <a:t>Key Points:</a:t>
            </a:r>
          </a:p>
          <a:p>
            <a:r>
              <a:rPr lang="en-US" dirty="0"/>
              <a:t>Innovation:</a:t>
            </a:r>
          </a:p>
          <a:p>
            <a:r>
              <a:rPr lang="en-US" dirty="0"/>
              <a:t>Explain why your approach is unique: "Combining the RAG framework with structured data querying provides precise and user-friendly insights."</a:t>
            </a:r>
          </a:p>
          <a:p>
            <a:r>
              <a:rPr lang="en-US" dirty="0"/>
              <a:t>Security and Robustness:</a:t>
            </a:r>
          </a:p>
          <a:p>
            <a:r>
              <a:rPr lang="en-US" dirty="0"/>
              <a:t>Mention features like authentication, input validation, and exception handling: "APIs are secured using token-based authentication, ensuring data integrity."</a:t>
            </a:r>
          </a:p>
          <a:p>
            <a:endParaRPr lang="en-US" dirty="0"/>
          </a:p>
          <a:p>
            <a:r>
              <a:rPr lang="en-US" dirty="0"/>
              <a:t>Challenges and Solutions</a:t>
            </a:r>
          </a:p>
          <a:p>
            <a:r>
              <a:rPr lang="en-US" dirty="0"/>
              <a:t>Key Points:</a:t>
            </a:r>
          </a:p>
          <a:p>
            <a:r>
              <a:rPr lang="en-US" dirty="0"/>
              <a:t>Challenges Faced:</a:t>
            </a:r>
          </a:p>
          <a:p>
            <a:r>
              <a:rPr lang="en-US" dirty="0"/>
              <a:t>Briefly discuss obstacles, e.g., "One challenge was mapping natural language queries to SQL queries efficiently."</a:t>
            </a:r>
          </a:p>
          <a:p>
            <a:r>
              <a:rPr lang="en-US" dirty="0"/>
              <a:t>Solutions Implemented:</a:t>
            </a:r>
          </a:p>
          <a:p>
            <a:r>
              <a:rPr lang="en-US" dirty="0"/>
              <a:t>Highlight problem-solving skills: "We addressed this using a mix of pre-trained language models and custom parsing logic."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4712A3-10EA-C2AA-74E4-32CDA6FB93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683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74"/>
    </mc:Choice>
    <mc:Fallback>
      <p:transition spd="slow" advTm="74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482</Words>
  <Application>Microsoft Office PowerPoint</Application>
  <PresentationFormat>Widescreen</PresentationFormat>
  <Paragraphs>54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karthi A V</dc:creator>
  <cp:lastModifiedBy>karthi A V</cp:lastModifiedBy>
  <cp:revision>1</cp:revision>
  <dcterms:created xsi:type="dcterms:W3CDTF">2024-12-08T16:41:04Z</dcterms:created>
  <dcterms:modified xsi:type="dcterms:W3CDTF">2024-12-08T16:52:00Z</dcterms:modified>
</cp:coreProperties>
</file>

<file path=docProps/thumbnail.jpeg>
</file>